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3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40" r:id="rId20"/>
    <p:sldId id="341" r:id="rId21"/>
    <p:sldId id="309" r:id="rId22"/>
    <p:sldId id="310" r:id="rId23"/>
    <p:sldId id="311" r:id="rId24"/>
    <p:sldId id="312" r:id="rId25"/>
    <p:sldId id="342" r:id="rId26"/>
    <p:sldId id="343" r:id="rId27"/>
    <p:sldId id="323" r:id="rId28"/>
    <p:sldId id="324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14" r:id="rId38"/>
    <p:sldId id="316" r:id="rId39"/>
    <p:sldId id="315" r:id="rId40"/>
    <p:sldId id="317" r:id="rId41"/>
    <p:sldId id="318" r:id="rId42"/>
    <p:sldId id="320" r:id="rId43"/>
    <p:sldId id="336" r:id="rId44"/>
    <p:sldId id="337" r:id="rId45"/>
    <p:sldId id="338" r:id="rId46"/>
    <p:sldId id="339" r:id="rId47"/>
    <p:sldId id="327" r:id="rId48"/>
    <p:sldId id="328" r:id="rId49"/>
    <p:sldId id="329" r:id="rId50"/>
    <p:sldId id="330" r:id="rId51"/>
    <p:sldId id="293" r:id="rId5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059934" cy="69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299" y="993499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compose functions 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from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0874" y="3534996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13747</TotalTime>
  <Words>1062</Words>
  <Application>Microsoft Office PowerPoint</Application>
  <PresentationFormat>Custom</PresentationFormat>
  <Paragraphs>185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0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333</cp:revision>
  <dcterms:modified xsi:type="dcterms:W3CDTF">2021-07-18T11:43:54Z</dcterms:modified>
</cp:coreProperties>
</file>